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323" r:id="rId7"/>
    <p:sldId id="324" r:id="rId8"/>
    <p:sldId id="328" r:id="rId9"/>
    <p:sldId id="329" r:id="rId10"/>
    <p:sldId id="330" r:id="rId11"/>
    <p:sldId id="326" r:id="rId12"/>
    <p:sldId id="315" r:id="rId13"/>
    <p:sldId id="289" r:id="rId14"/>
    <p:sldId id="331" r:id="rId15"/>
    <p:sldId id="332" r:id="rId16"/>
    <p:sldId id="333" r:id="rId17"/>
    <p:sldId id="303" r:id="rId18"/>
    <p:sldId id="263" r:id="rId19"/>
    <p:sldId id="301" r:id="rId20"/>
    <p:sldId id="335" r:id="rId21"/>
    <p:sldId id="336" r:id="rId22"/>
    <p:sldId id="297" r:id="rId23"/>
    <p:sldId id="290" r:id="rId24"/>
    <p:sldId id="337" r:id="rId25"/>
    <p:sldId id="300" r:id="rId26"/>
    <p:sldId id="334" r:id="rId27"/>
    <p:sldId id="338" r:id="rId28"/>
    <p:sldId id="305" r:id="rId29"/>
    <p:sldId id="307" r:id="rId30"/>
    <p:sldId id="339" r:id="rId31"/>
    <p:sldId id="309" r:id="rId32"/>
    <p:sldId id="312" r:id="rId33"/>
    <p:sldId id="261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5928" autoAdjust="0"/>
  </p:normalViewPr>
  <p:slideViewPr>
    <p:cSldViewPr>
      <p:cViewPr varScale="1">
        <p:scale>
          <a:sx n="91" d="100"/>
          <a:sy n="91" d="100"/>
        </p:scale>
        <p:origin x="142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35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https://docs.unity3d.com/Manual/SceneViewNavigation.html?_</a:t>
            </a:r>
            <a:r>
              <a:rPr kumimoji="1" lang="en-US" altLang="zh-CN" dirty="0" err="1"/>
              <a:t>ga</a:t>
            </a:r>
            <a:r>
              <a:rPr kumimoji="1" lang="en-US" altLang="zh-CN" dirty="0"/>
              <a:t>=2.56685294.57988960.1644031420-807291991.1644031420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37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https://docs.unity3d.com/Manual/SceneViewNavigation.html?_</a:t>
            </a:r>
            <a:r>
              <a:rPr kumimoji="1" lang="en-US" altLang="zh-CN" dirty="0" err="1"/>
              <a:t>ga</a:t>
            </a:r>
            <a:r>
              <a:rPr kumimoji="1" lang="en-US" altLang="zh-CN" dirty="0"/>
              <a:t>=2.56685294.57988960.1644031420-807291991.1644031420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91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clin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unity3d.com/cn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3d.com/c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66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3d.com/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unity3d.com/2018.3/Documentation/Manual/UnityBasic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unity3d.com/2018.3/Documentation/Manual/UnityBasic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zh.wikipedia.org/wiki/%E6%B8%B8%E6%88%8F%E5%BC%95%E6%93%8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办公室：海韵园办公楼</a:t>
            </a:r>
            <a:r>
              <a:rPr lang="en-US" altLang="zh-CN" dirty="0"/>
              <a:t>A516</a:t>
            </a:r>
          </a:p>
          <a:p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游戏设计与设计思维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游戏引擎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3EA45FC-85A4-7B43-B112-43FEAB95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9" y="1412776"/>
            <a:ext cx="8501182" cy="478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62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脚本编程： </a:t>
            </a:r>
            <a:r>
              <a:rPr lang="en-US" altLang="zh-CN" dirty="0"/>
              <a:t>C#</a:t>
            </a:r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https://img3.doubanio.com/lpic/s29066373.jpg">
            <a:extLst>
              <a:ext uri="{FF2B5EF4-FFF2-40B4-BE49-F238E27FC236}">
                <a16:creationId xmlns:a16="http://schemas.microsoft.com/office/drawing/2014/main" id="{1ED5062D-82F8-4301-95A1-0A3B77091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2" y="2204864"/>
            <a:ext cx="30003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59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脚本编程： </a:t>
            </a:r>
            <a:r>
              <a:rPr lang="en-US" altLang="zh-CN" dirty="0"/>
              <a:t>C#</a:t>
            </a:r>
          </a:p>
          <a:p>
            <a:pPr lvl="1"/>
            <a:r>
              <a:rPr lang="zh-CN" altLang="en-US" dirty="0"/>
              <a:t>继承</a:t>
            </a:r>
            <a:r>
              <a:rPr lang="en-US" altLang="zh-CN" dirty="0" err="1"/>
              <a:t>MonoBehaviour</a:t>
            </a:r>
            <a:r>
              <a:rPr lang="zh-CN" altLang="en-US" dirty="0"/>
              <a:t>类</a:t>
            </a:r>
            <a:endParaRPr lang="en-US" altLang="zh-CN" dirty="0"/>
          </a:p>
          <a:p>
            <a:pPr lvl="2"/>
            <a:r>
              <a:rPr lang="zh-CN" altLang="en-US" dirty="0"/>
              <a:t>任何一个游戏脚本都需要去继承</a:t>
            </a:r>
            <a:r>
              <a:rPr lang="en-US" altLang="zh-CN" dirty="0" err="1"/>
              <a:t>MonoBehaviour</a:t>
            </a:r>
            <a:r>
              <a:rPr lang="zh-CN" altLang="en-US" dirty="0"/>
              <a:t>类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708920"/>
            <a:ext cx="5485170" cy="345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1555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8482136" cy="4572000"/>
          </a:xfrm>
        </p:spPr>
        <p:txBody>
          <a:bodyPr/>
          <a:lstStyle/>
          <a:p>
            <a:r>
              <a:rPr lang="en-US" altLang="zh-CN" dirty="0"/>
              <a:t>Unity 3D</a:t>
            </a:r>
            <a:r>
              <a:rPr lang="zh-CN" altLang="en-US" dirty="0"/>
              <a:t>下载与安装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https:/unity.com/download/</a:t>
            </a:r>
          </a:p>
          <a:p>
            <a:pPr lvl="1"/>
            <a:r>
              <a:rPr lang="en-US" altLang="zh-CN" dirty="0">
                <a:hlinkClick r:id="rId2"/>
              </a:rPr>
              <a:t>https://learn.unity.com/tutorial/an-zhuang-unity-hub-he-bian-ji-qi#</a:t>
            </a:r>
          </a:p>
          <a:p>
            <a:pPr lvl="1"/>
            <a:endParaRPr lang="en-US" altLang="zh-CN" dirty="0">
              <a:hlinkClick r:id="rId2"/>
            </a:endParaRPr>
          </a:p>
          <a:p>
            <a:pPr lvl="1"/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CBD913-5CA5-3647-900A-BAF62B865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-8357"/>
          <a:stretch/>
        </p:blipFill>
        <p:spPr>
          <a:xfrm>
            <a:off x="136350" y="2420888"/>
            <a:ext cx="8871300" cy="466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8482136" cy="4572000"/>
          </a:xfrm>
        </p:spPr>
        <p:txBody>
          <a:bodyPr/>
          <a:lstStyle/>
          <a:p>
            <a:r>
              <a:rPr lang="en-US" altLang="zh-CN" dirty="0"/>
              <a:t>Unity 3D</a:t>
            </a:r>
            <a:r>
              <a:rPr lang="zh-CN" altLang="en-US" dirty="0"/>
              <a:t>下载与安装</a:t>
            </a:r>
            <a:endParaRPr lang="en-US" altLang="zh-CN" dirty="0"/>
          </a:p>
          <a:p>
            <a:pPr lvl="1"/>
            <a:r>
              <a:rPr lang="zh-CN" altLang="en-US" dirty="0"/>
              <a:t>下载和安装</a:t>
            </a:r>
            <a:r>
              <a:rPr lang="en-US" altLang="zh-CN" dirty="0" err="1"/>
              <a:t>UnityHub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https:/unity.com/download/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 err="1"/>
              <a:t>UnityHub</a:t>
            </a:r>
            <a:r>
              <a:rPr lang="zh-CN" altLang="en-US" dirty="0"/>
              <a:t>内，选择合适的</a:t>
            </a:r>
            <a:r>
              <a:rPr lang="en-US" altLang="zh-CN" dirty="0"/>
              <a:t>Unity</a:t>
            </a:r>
            <a:r>
              <a:rPr lang="zh-CN" altLang="en-US" dirty="0"/>
              <a:t>版本安装：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E9A00"/>
                </a:solidFill>
              </a:rPr>
              <a:t>Installs</a:t>
            </a:r>
            <a:r>
              <a:rPr lang="zh-CN" altLang="en-US" dirty="0">
                <a:solidFill>
                  <a:srgbClr val="CE9A00"/>
                </a:solidFill>
              </a:rPr>
              <a:t> </a:t>
            </a:r>
            <a:r>
              <a:rPr lang="en-US" altLang="zh-CN" dirty="0">
                <a:solidFill>
                  <a:srgbClr val="CE9A00"/>
                </a:solidFill>
              </a:rPr>
              <a:t>-&gt;</a:t>
            </a:r>
            <a:r>
              <a:rPr lang="zh-CN" altLang="en-US" dirty="0">
                <a:solidFill>
                  <a:srgbClr val="CE9A00"/>
                </a:solidFill>
              </a:rPr>
              <a:t> </a:t>
            </a:r>
            <a:r>
              <a:rPr lang="en-US" altLang="zh-CN" dirty="0">
                <a:solidFill>
                  <a:srgbClr val="CE9A00"/>
                </a:solidFill>
              </a:rPr>
              <a:t>Install</a:t>
            </a:r>
            <a:r>
              <a:rPr lang="zh-CN" altLang="en-US" dirty="0">
                <a:solidFill>
                  <a:srgbClr val="CE9A00"/>
                </a:solidFill>
              </a:rPr>
              <a:t> </a:t>
            </a:r>
            <a:r>
              <a:rPr lang="en-US" altLang="zh-CN" dirty="0">
                <a:solidFill>
                  <a:srgbClr val="CE9A00"/>
                </a:solidFill>
              </a:rPr>
              <a:t>Editor</a:t>
            </a:r>
            <a:r>
              <a:rPr lang="zh-CN" altLang="en-US" dirty="0">
                <a:solidFill>
                  <a:srgbClr val="CE9A00"/>
                </a:solidFill>
              </a:rPr>
              <a:t> </a:t>
            </a:r>
            <a:r>
              <a:rPr lang="en-US" altLang="zh-CN" dirty="0">
                <a:solidFill>
                  <a:srgbClr val="CE9A00"/>
                </a:solidFill>
              </a:rPr>
              <a:t>-&gt; 2021.2.10</a:t>
            </a:r>
          </a:p>
          <a:p>
            <a:pPr lvl="1"/>
            <a:r>
              <a:rPr lang="zh-CN" altLang="en-US" dirty="0"/>
              <a:t>创建新的项目，进入实验下一个任务：</a:t>
            </a:r>
            <a:endParaRPr lang="en-US" altLang="zh-CN" dirty="0"/>
          </a:p>
          <a:p>
            <a:pPr marL="320040" lvl="1" indent="0">
              <a:buNone/>
            </a:pPr>
            <a:r>
              <a:rPr lang="en-US" altLang="zh-CN" dirty="0"/>
              <a:t>        </a:t>
            </a:r>
            <a:r>
              <a:rPr lang="en-US" altLang="zh-CN" dirty="0">
                <a:solidFill>
                  <a:srgbClr val="CE9A00"/>
                </a:solidFill>
              </a:rPr>
              <a:t>Projects -&gt; New Project -&gt; 3D Core</a:t>
            </a:r>
          </a:p>
        </p:txBody>
      </p:sp>
    </p:spTree>
    <p:extLst>
      <p:ext uri="{BB962C8B-B14F-4D97-AF65-F5344CB8AC3E}">
        <p14:creationId xmlns:p14="http://schemas.microsoft.com/office/powerpoint/2010/main" val="298012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8482136" cy="787226"/>
          </a:xfrm>
        </p:spPr>
        <p:txBody>
          <a:bodyPr/>
          <a:lstStyle/>
          <a:p>
            <a:r>
              <a:rPr lang="en-US" altLang="zh-CN" dirty="0"/>
              <a:t>Unity 3D</a:t>
            </a:r>
            <a:r>
              <a:rPr lang="zh-CN" altLang="en-US" dirty="0"/>
              <a:t>下载与安装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B29D06-73DC-3247-93DD-50BBEEA41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4"/>
          <a:stretch/>
        </p:blipFill>
        <p:spPr>
          <a:xfrm>
            <a:off x="204664" y="1622128"/>
            <a:ext cx="8734672" cy="51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3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8482136" cy="787226"/>
          </a:xfrm>
        </p:spPr>
        <p:txBody>
          <a:bodyPr/>
          <a:lstStyle/>
          <a:p>
            <a:r>
              <a:rPr lang="en-US" altLang="zh-CN" dirty="0"/>
              <a:t>Unity 3D</a:t>
            </a:r>
            <a:r>
              <a:rPr lang="zh-CN" altLang="en-US" dirty="0"/>
              <a:t>下载与安装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C71C59-469B-5941-BA2E-8BA97101C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"/>
          <a:stretch/>
        </p:blipFill>
        <p:spPr>
          <a:xfrm>
            <a:off x="219350" y="1632928"/>
            <a:ext cx="8737016" cy="51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1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zh-CN" altLang="en-US" dirty="0"/>
              <a:t>创建项目：刚启动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02DFFE-D64E-1447-9F48-CDE061A54F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1" y="2060848"/>
            <a:ext cx="7988087" cy="4680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73AD5D-6A24-F04B-ADBF-D93454D8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26195"/>
            <a:ext cx="8787849" cy="494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Scene</a:t>
            </a:r>
            <a:r>
              <a:rPr lang="zh-CN" altLang="en-US" dirty="0"/>
              <a:t>视图</a:t>
            </a:r>
            <a:endParaRPr lang="en-US" altLang="zh-CN" dirty="0"/>
          </a:p>
          <a:p>
            <a:pPr lvl="2"/>
            <a:r>
              <a:rPr lang="en-US" altLang="zh-CN" dirty="0"/>
              <a:t>Unit</a:t>
            </a:r>
            <a:r>
              <a:rPr lang="zh-CN" altLang="en-US" dirty="0"/>
              <a:t>编辑器的最中间</a:t>
            </a:r>
            <a:endParaRPr lang="en-US" altLang="zh-CN" dirty="0"/>
          </a:p>
          <a:p>
            <a:pPr lvl="2"/>
            <a:r>
              <a:rPr lang="zh-CN" altLang="en-US" dirty="0"/>
              <a:t>创建对象</a:t>
            </a:r>
            <a:endParaRPr lang="en-US" altLang="zh-CN" dirty="0"/>
          </a:p>
          <a:p>
            <a:pPr lvl="2"/>
            <a:r>
              <a:rPr lang="zh-CN" altLang="en-US" dirty="0"/>
              <a:t>操纵对象</a:t>
            </a:r>
            <a:endParaRPr lang="en-US" altLang="zh-CN" dirty="0"/>
          </a:p>
          <a:p>
            <a:pPr lvl="2"/>
            <a:r>
              <a:rPr lang="zh-CN" altLang="en-US" dirty="0"/>
              <a:t>改变视角</a:t>
            </a:r>
            <a:endParaRPr lang="en-US" altLang="zh-CN" dirty="0"/>
          </a:p>
          <a:p>
            <a:pPr lvl="1"/>
            <a:r>
              <a:rPr lang="en-US" altLang="zh-CN" dirty="0"/>
              <a:t>Game</a:t>
            </a:r>
            <a:r>
              <a:rPr lang="zh-CN" altLang="en-US" dirty="0"/>
              <a:t>视图：单击播放按钮进入</a:t>
            </a:r>
            <a:endParaRPr lang="en-US" altLang="zh-CN" dirty="0"/>
          </a:p>
          <a:p>
            <a:pPr lvl="2"/>
            <a:r>
              <a:rPr lang="zh-CN" altLang="en-US" dirty="0"/>
              <a:t>测试游戏</a:t>
            </a:r>
            <a:endParaRPr lang="en-US" altLang="zh-CN" dirty="0"/>
          </a:p>
          <a:p>
            <a:pPr lvl="2"/>
            <a:r>
              <a:rPr lang="zh-CN" altLang="en-US" dirty="0"/>
              <a:t>展示中游戏效果</a:t>
            </a:r>
            <a:endParaRPr lang="en-US" altLang="zh-CN" dirty="0"/>
          </a:p>
          <a:p>
            <a:pPr lvl="2"/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Unity 3D</a:t>
            </a:r>
            <a:r>
              <a:rPr lang="zh-CN" altLang="en-US" dirty="0"/>
              <a:t>入门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Game</a:t>
            </a:r>
            <a:r>
              <a:rPr lang="zh-CN" altLang="en-US" dirty="0"/>
              <a:t>视图：单击播放按钮进入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6503DE-B66F-C04C-B37D-7E413B0B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32" y="2031216"/>
            <a:ext cx="7772400" cy="471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2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Game</a:t>
            </a:r>
            <a:r>
              <a:rPr lang="zh-CN" altLang="en-US" dirty="0"/>
              <a:t>视图：再次单击播放按钮推出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E0EBE0-62D3-6942-908A-2D7E6C63C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31216"/>
            <a:ext cx="7772400" cy="471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01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Hierarchy</a:t>
            </a:r>
            <a:r>
              <a:rPr lang="zh-CN" altLang="en-US" dirty="0"/>
              <a:t>窗口</a:t>
            </a:r>
            <a:endParaRPr lang="en-US" altLang="zh-CN" dirty="0"/>
          </a:p>
          <a:p>
            <a:pPr lvl="2"/>
            <a:r>
              <a:rPr lang="zh-CN" altLang="en-US" dirty="0"/>
              <a:t>存放游戏场景中具体的游戏对象（</a:t>
            </a:r>
            <a:r>
              <a:rPr lang="en-US" altLang="zh-CN" dirty="0" err="1"/>
              <a:t>GameObject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Scene</a:t>
            </a:r>
            <a:r>
              <a:rPr lang="zh-CN" altLang="en-US" dirty="0"/>
              <a:t>中添加的对象都会在</a:t>
            </a:r>
            <a:r>
              <a:rPr lang="en-US" altLang="zh-CN" dirty="0" err="1"/>
              <a:t>Hierachy</a:t>
            </a:r>
            <a:r>
              <a:rPr lang="zh-CN" altLang="en-US" dirty="0"/>
              <a:t>窗口中展示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比如摄像机、平面贴图、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3D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贴图、光源、箱子、球体、胶囊体、模型、平面和地形等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A912F1-6B81-5F4E-98CE-CD4D5FD7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501008"/>
            <a:ext cx="2381355" cy="30697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Project</a:t>
            </a:r>
            <a:r>
              <a:rPr lang="zh-CN" altLang="en-US" dirty="0"/>
              <a:t>窗口</a:t>
            </a:r>
            <a:endParaRPr lang="en-US" altLang="zh-CN" dirty="0"/>
          </a:p>
          <a:p>
            <a:pPr lvl="2"/>
            <a:r>
              <a:rPr lang="zh-CN" altLang="en-US" dirty="0"/>
              <a:t>存放游戏中用到的所有资源文件（</a:t>
            </a:r>
            <a:r>
              <a:rPr lang="en-US" altLang="zh-CN" dirty="0"/>
              <a:t>Assets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类似“文件夹”</a:t>
            </a:r>
            <a:endParaRPr lang="en-US" altLang="zh-CN" dirty="0"/>
          </a:p>
          <a:p>
            <a:pPr lvl="2"/>
            <a:r>
              <a:rPr lang="zh-CN" altLang="en-US" dirty="0"/>
              <a:t>与</a:t>
            </a:r>
            <a:r>
              <a:rPr lang="en-US" altLang="zh-CN" dirty="0"/>
              <a:t>Hierarchy</a:t>
            </a:r>
            <a:r>
              <a:rPr lang="zh-CN" altLang="en-US" dirty="0"/>
              <a:t>的区别：</a:t>
            </a:r>
            <a:r>
              <a:rPr lang="en-US" altLang="zh-CN" dirty="0"/>
              <a:t> Hierarchy</a:t>
            </a:r>
            <a:r>
              <a:rPr lang="zh-CN" altLang="en-US" dirty="0"/>
              <a:t>只展示当前</a:t>
            </a:r>
            <a:r>
              <a:rPr lang="en-US" altLang="zh-CN" dirty="0"/>
              <a:t>Scene</a:t>
            </a:r>
            <a:r>
              <a:rPr lang="zh-CN" altLang="en-US" dirty="0"/>
              <a:t>内的对象，而</a:t>
            </a:r>
            <a:r>
              <a:rPr lang="en-US" altLang="zh-CN" dirty="0"/>
              <a:t>Project</a:t>
            </a:r>
            <a:r>
              <a:rPr lang="zh-CN" altLang="en-US" dirty="0"/>
              <a:t>展示整个项目可用的资源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48FD76-036D-724D-88E6-1B6BC8936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82752"/>
            <a:ext cx="7315593" cy="32586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 3D </a:t>
            </a:r>
            <a:r>
              <a:rPr lang="zh-CN" altLang="en-US" dirty="0"/>
              <a:t>界面熟悉</a:t>
            </a:r>
            <a:endParaRPr lang="en-US" altLang="zh-CN" dirty="0"/>
          </a:p>
          <a:p>
            <a:pPr lvl="1"/>
            <a:r>
              <a:rPr lang="en-US" altLang="zh-CN" dirty="0"/>
              <a:t>Inspector</a:t>
            </a:r>
            <a:r>
              <a:rPr lang="zh-CN" altLang="en-US" dirty="0"/>
              <a:t>窗口</a:t>
            </a:r>
            <a:endParaRPr lang="en-US" altLang="zh-CN" dirty="0"/>
          </a:p>
          <a:p>
            <a:pPr lvl="2"/>
            <a:r>
              <a:rPr lang="zh-CN" altLang="en-US" dirty="0"/>
              <a:t>查看和修改</a:t>
            </a:r>
            <a:r>
              <a:rPr lang="en-US" altLang="zh-CN" dirty="0" err="1"/>
              <a:t>GameObject</a:t>
            </a:r>
            <a:r>
              <a:rPr lang="zh-CN" altLang="en-US" dirty="0"/>
              <a:t>的细节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Hierarchy</a:t>
            </a:r>
            <a:r>
              <a:rPr lang="zh-CN" altLang="en-US" dirty="0"/>
              <a:t>或</a:t>
            </a:r>
            <a:r>
              <a:rPr lang="en-US" altLang="zh-CN" dirty="0"/>
              <a:t>Scene</a:t>
            </a:r>
            <a:r>
              <a:rPr lang="zh-CN" altLang="en-US" dirty="0"/>
              <a:t>中选中的对象，其细节信息会显示在</a:t>
            </a:r>
            <a:r>
              <a:rPr lang="en-US" altLang="zh-CN" dirty="0"/>
              <a:t>Inspector</a:t>
            </a:r>
            <a:r>
              <a:rPr lang="zh-CN" altLang="en-US" dirty="0"/>
              <a:t>窗口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11AC01-5878-5347-9A33-9864AF69F8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339"/>
          <a:stretch/>
        </p:blipFill>
        <p:spPr>
          <a:xfrm>
            <a:off x="152400" y="3068960"/>
            <a:ext cx="881208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45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99592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的基本控制工具</a:t>
            </a:r>
            <a:endParaRPr lang="en-US" altLang="zh-CN" dirty="0"/>
          </a:p>
          <a:p>
            <a:pPr lvl="1"/>
            <a:r>
              <a:rPr lang="zh-CN" altLang="en-US" dirty="0"/>
              <a:t>工具栏</a:t>
            </a:r>
            <a:endParaRPr lang="en-US" altLang="zh-CN" dirty="0"/>
          </a:p>
          <a:p>
            <a:pPr lvl="2"/>
            <a:r>
              <a:rPr lang="zh-CN" altLang="en-US" dirty="0"/>
              <a:t>提供关于各编辑器的基本控制工具：参照演示视频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32773" name="Picture 5" descr="C:\Program Files\Unity\Editor\Data\Documentation\en\uploads\Main\Editor-Toolba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4392" y="4227562"/>
            <a:ext cx="6096000" cy="838201"/>
          </a:xfrm>
          <a:prstGeom prst="rect">
            <a:avLst/>
          </a:prstGeom>
          <a:noFill/>
        </p:spPr>
      </p:pic>
      <p:pic>
        <p:nvPicPr>
          <p:cNvPr id="32775" name="Picture 7" descr="C:\Program Files\Unity\Editor\Data\Documentation\en\uploads\Main\UI-ViewToo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0296" y="5451698"/>
            <a:ext cx="1524000" cy="209550"/>
          </a:xfrm>
          <a:prstGeom prst="rect">
            <a:avLst/>
          </a:prstGeom>
          <a:noFill/>
        </p:spPr>
      </p:pic>
      <p:pic>
        <p:nvPicPr>
          <p:cNvPr id="32779" name="Picture 11" descr="C:\Program Files\Unity\Editor\Data\Documentation\en\uploads\Main\Editor-GizmoButton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3869759"/>
            <a:ext cx="1219200" cy="171450"/>
          </a:xfrm>
          <a:prstGeom prst="rect">
            <a:avLst/>
          </a:prstGeom>
          <a:noFill/>
        </p:spPr>
      </p:pic>
      <p:cxnSp>
        <p:nvCxnSpPr>
          <p:cNvPr id="12" name="直接箭头连接符 11"/>
          <p:cNvCxnSpPr/>
          <p:nvPr/>
        </p:nvCxnSpPr>
        <p:spPr>
          <a:xfrm flipH="1">
            <a:off x="1860376" y="4587602"/>
            <a:ext cx="792088" cy="7920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92294" y="5661248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变换工具</a:t>
            </a:r>
            <a:endParaRPr lang="en-US" altLang="zh-CN" sz="1600" b="1" dirty="0"/>
          </a:p>
          <a:p>
            <a:pPr algn="ctr"/>
            <a:r>
              <a:rPr lang="zh-CN" altLang="en-US" sz="1600" b="1" dirty="0"/>
              <a:t>在场景视图使用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15816" y="3221687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变换坐标切换工具</a:t>
            </a:r>
            <a:endParaRPr lang="en-US" altLang="zh-CN" sz="1600" b="1" dirty="0"/>
          </a:p>
          <a:p>
            <a:r>
              <a:rPr lang="zh-CN" altLang="en-US" sz="1600" b="1" dirty="0"/>
              <a:t>在场景视图中使用</a:t>
            </a:r>
          </a:p>
        </p:txBody>
      </p:sp>
      <p:cxnSp>
        <p:nvCxnSpPr>
          <p:cNvPr id="15" name="直接箭头连接符 14"/>
          <p:cNvCxnSpPr>
            <a:endCxn id="32779" idx="2"/>
          </p:cNvCxnSpPr>
          <p:nvPr/>
        </p:nvCxnSpPr>
        <p:spPr>
          <a:xfrm flipV="1">
            <a:off x="3347864" y="4041209"/>
            <a:ext cx="465584" cy="4766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83" name="Picture 15" descr="C:\Program Files\Unity\Editor\Data\Documentation\en\uploads\Main\Editor-PlayButton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5453935"/>
            <a:ext cx="914400" cy="20955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957171" y="5661248"/>
            <a:ext cx="2034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播放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暂停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步进工具</a:t>
            </a:r>
            <a:endParaRPr lang="en-US" altLang="zh-CN" sz="1600" b="1" dirty="0"/>
          </a:p>
          <a:p>
            <a:pPr algn="ctr"/>
            <a:r>
              <a:rPr lang="zh-CN" altLang="en-US" sz="1600" b="1" dirty="0"/>
              <a:t>在游戏视图中使用</a:t>
            </a:r>
          </a:p>
        </p:txBody>
      </p:sp>
      <p:pic>
        <p:nvPicPr>
          <p:cNvPr id="32785" name="Picture 17" descr="C:\Program Files\Unity\Editor\Data\Documentation\en\uploads\Main\Editor-LayersDropdow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11788" y="3869759"/>
            <a:ext cx="952500" cy="171450"/>
          </a:xfrm>
          <a:prstGeom prst="rect">
            <a:avLst/>
          </a:prstGeom>
          <a:noFill/>
        </p:spPr>
      </p:pic>
      <p:pic>
        <p:nvPicPr>
          <p:cNvPr id="32787" name="Picture 19" descr="C:\Program Files\Unity\Editor\Data\Documentation\en\uploads\Main\Editor-LayoutDropdow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20272" y="5453935"/>
            <a:ext cx="952500" cy="171450"/>
          </a:xfrm>
          <a:prstGeom prst="rect">
            <a:avLst/>
          </a:prstGeom>
          <a:noFill/>
        </p:spPr>
      </p:pic>
      <p:cxnSp>
        <p:nvCxnSpPr>
          <p:cNvPr id="24" name="直接箭头连接符 23"/>
          <p:cNvCxnSpPr>
            <a:endCxn id="32783" idx="0"/>
          </p:cNvCxnSpPr>
          <p:nvPr/>
        </p:nvCxnSpPr>
        <p:spPr>
          <a:xfrm flipH="1">
            <a:off x="4885184" y="4661847"/>
            <a:ext cx="118864" cy="7920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32785" idx="2"/>
          </p:cNvCxnSpPr>
          <p:nvPr/>
        </p:nvCxnSpPr>
        <p:spPr>
          <a:xfrm flipH="1" flipV="1">
            <a:off x="6688038" y="4041209"/>
            <a:ext cx="116210" cy="4491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32787" idx="0"/>
          </p:cNvCxnSpPr>
          <p:nvPr/>
        </p:nvCxnSpPr>
        <p:spPr>
          <a:xfrm>
            <a:off x="7452320" y="4661847"/>
            <a:ext cx="44202" cy="7920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10554" y="321297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分层下拉框</a:t>
            </a:r>
            <a:endParaRPr lang="en-US" altLang="zh-CN" sz="1600" b="1" dirty="0"/>
          </a:p>
          <a:p>
            <a:r>
              <a:rPr lang="zh-CN" altLang="en-US" sz="1600" b="1" dirty="0"/>
              <a:t>控制物体在场景视图的显示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16216" y="5669959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布局下拉框</a:t>
            </a:r>
            <a:endParaRPr lang="en-US" altLang="zh-CN" sz="1600" b="1" dirty="0"/>
          </a:p>
          <a:p>
            <a:pPr algn="ctr"/>
            <a:r>
              <a:rPr lang="zh-CN" altLang="en-US" sz="1600" b="1" dirty="0"/>
              <a:t>调整所有视图布局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pic>
        <p:nvPicPr>
          <p:cNvPr id="5" name="Picture 7" descr="C:\Program Files\Unity\Editor\Data\Documentation\en\uploads\Main\UI-ViewToo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3960480"/>
            <a:ext cx="1524000" cy="209550"/>
          </a:xfrm>
          <a:prstGeom prst="rect">
            <a:avLst/>
          </a:prstGeom>
          <a:noFill/>
        </p:spPr>
      </p:pic>
      <p:pic>
        <p:nvPicPr>
          <p:cNvPr id="5124" name="Picture 4" descr="C:\Program Files\Unity\Editor\Data\Documentation\en\uploads\Main\Editor-EyeToo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4587602"/>
            <a:ext cx="1524000" cy="209550"/>
          </a:xfrm>
          <a:prstGeom prst="rect">
            <a:avLst/>
          </a:prstGeom>
          <a:noFill/>
        </p:spPr>
      </p:pic>
      <p:pic>
        <p:nvPicPr>
          <p:cNvPr id="5126" name="Picture 6" descr="C:\Program Files\Unity\Editor\Data\Documentation\en\uploads\Main\Editor-ZoomToo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5184616"/>
            <a:ext cx="1524000" cy="209550"/>
          </a:xfrm>
          <a:prstGeom prst="rect">
            <a:avLst/>
          </a:prstGeom>
          <a:noFill/>
        </p:spPr>
      </p:pic>
      <p:sp>
        <p:nvSpPr>
          <p:cNvPr id="11" name="椭圆 10"/>
          <p:cNvSpPr/>
          <p:nvPr/>
        </p:nvSpPr>
        <p:spPr>
          <a:xfrm>
            <a:off x="2699792" y="3816464"/>
            <a:ext cx="576064" cy="17281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4121" y="38438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移动：鼠标左键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121" y="4499828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环绕：鼠标左键</a:t>
            </a:r>
            <a:r>
              <a:rPr lang="en-US" altLang="zh-CN" dirty="0"/>
              <a:t>+Alt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4121" y="5130730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缩放：鼠标右键</a:t>
            </a:r>
            <a:r>
              <a:rPr lang="en-US" altLang="zh-CN" dirty="0"/>
              <a:t>+Alt</a:t>
            </a:r>
            <a:endParaRPr lang="zh-CN" altLang="en-US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654026F7-7941-1A45-9682-56D5F69C07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99592" y="1196752"/>
            <a:ext cx="7772400" cy="1721718"/>
          </a:xfrm>
        </p:spPr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的基本控制工具：</a:t>
            </a:r>
            <a:endParaRPr lang="en-US" altLang="zh-CN" dirty="0"/>
          </a:p>
          <a:p>
            <a:pPr lvl="1"/>
            <a:r>
              <a:rPr lang="zh-CN" altLang="en-US" dirty="0"/>
              <a:t>工具栏</a:t>
            </a:r>
            <a:endParaRPr lang="en-US" altLang="zh-CN" dirty="0"/>
          </a:p>
          <a:p>
            <a:pPr lvl="2"/>
            <a:r>
              <a:rPr lang="zh-CN" altLang="en-US" dirty="0"/>
              <a:t>提供关于各编辑器的基本控制工具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0610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654026F7-7941-1A45-9682-56D5F69C07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99592" y="1196752"/>
            <a:ext cx="7772400" cy="4392488"/>
          </a:xfrm>
        </p:spPr>
        <p:txBody>
          <a:bodyPr>
            <a:normAutofit/>
          </a:bodyPr>
          <a:lstStyle/>
          <a:p>
            <a:r>
              <a:rPr lang="en-US" altLang="zh-CN" dirty="0"/>
              <a:t>Unity3D</a:t>
            </a:r>
            <a:r>
              <a:rPr lang="zh-CN" altLang="en-US" dirty="0"/>
              <a:t>的基本控制工具：</a:t>
            </a:r>
            <a:endParaRPr lang="en-US" altLang="zh-CN" dirty="0"/>
          </a:p>
          <a:p>
            <a:pPr lvl="1"/>
            <a:r>
              <a:rPr lang="zh-CN" altLang="en-US" dirty="0"/>
              <a:t>工具栏</a:t>
            </a:r>
            <a:endParaRPr lang="en-US" altLang="zh-CN" dirty="0"/>
          </a:p>
          <a:p>
            <a:pPr lvl="2"/>
            <a:r>
              <a:rPr lang="zh-CN" altLang="en-US" dirty="0"/>
              <a:t>提供关于各编辑器的基本控制工具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  <a:p>
            <a:pPr lvl="1">
              <a:buClr>
                <a:srgbClr val="9B2D1F"/>
              </a:buClr>
            </a:pPr>
            <a:r>
              <a:rPr lang="zh-CN" altLang="en-US" dirty="0">
                <a:solidFill>
                  <a:prstClr val="black"/>
                </a:solidFill>
              </a:rPr>
              <a:t>在场景中移动：</a:t>
            </a:r>
            <a:endParaRPr lang="en-US" altLang="zh-CN" dirty="0">
              <a:solidFill>
                <a:prstClr val="black"/>
              </a:solidFill>
            </a:endParaRPr>
          </a:p>
          <a:p>
            <a:pPr lvl="2">
              <a:buClr>
                <a:srgbClr val="9B2D1F"/>
              </a:buClr>
            </a:pPr>
            <a:r>
              <a:rPr lang="zh-CN" altLang="en-US" dirty="0">
                <a:solidFill>
                  <a:prstClr val="black"/>
                </a:solidFill>
              </a:rPr>
              <a:t>按住鼠标右键</a:t>
            </a:r>
            <a:endParaRPr lang="en-US" altLang="zh-CN" dirty="0">
              <a:solidFill>
                <a:prstClr val="black"/>
              </a:solidFill>
            </a:endParaRPr>
          </a:p>
          <a:p>
            <a:pPr lvl="2">
              <a:buClr>
                <a:srgbClr val="9B2D1F"/>
              </a:buClr>
            </a:pPr>
            <a:r>
              <a:rPr lang="en-US" altLang="zh-CN" dirty="0">
                <a:solidFill>
                  <a:prstClr val="black"/>
                </a:solidFill>
              </a:rPr>
              <a:t>WASD</a:t>
            </a:r>
            <a:r>
              <a:rPr lang="zh-CN" altLang="en-US" dirty="0">
                <a:solidFill>
                  <a:prstClr val="black"/>
                </a:solidFill>
              </a:rPr>
              <a:t>：左右前后移动</a:t>
            </a:r>
            <a:endParaRPr lang="en-US" altLang="zh-CN" dirty="0">
              <a:solidFill>
                <a:prstClr val="black"/>
              </a:solidFill>
            </a:endParaRPr>
          </a:p>
          <a:p>
            <a:pPr lvl="2">
              <a:buClr>
                <a:srgbClr val="9B2D1F"/>
              </a:buClr>
            </a:pPr>
            <a:r>
              <a:rPr lang="en-US" altLang="zh-CN" dirty="0">
                <a:solidFill>
                  <a:prstClr val="black"/>
                </a:solidFill>
              </a:rPr>
              <a:t>QE</a:t>
            </a:r>
            <a:r>
              <a:rPr lang="zh-CN" altLang="en-US" dirty="0">
                <a:solidFill>
                  <a:prstClr val="black"/>
                </a:solidFill>
              </a:rPr>
              <a:t>：视角下降</a:t>
            </a:r>
            <a:r>
              <a:rPr lang="en-US" altLang="zh-CN" dirty="0">
                <a:solidFill>
                  <a:prstClr val="black"/>
                </a:solidFill>
              </a:rPr>
              <a:t>/</a:t>
            </a:r>
            <a:r>
              <a:rPr lang="zh-CN" altLang="en-US" dirty="0">
                <a:solidFill>
                  <a:prstClr val="black"/>
                </a:solidFill>
              </a:rPr>
              <a:t>上升</a:t>
            </a:r>
            <a:endParaRPr lang="en-US" altLang="zh-CN" dirty="0">
              <a:solidFill>
                <a:prstClr val="black"/>
              </a:solidFill>
            </a:endParaRPr>
          </a:p>
          <a:p>
            <a:pPr lvl="2">
              <a:buClr>
                <a:srgbClr val="9B2D1F"/>
              </a:buClr>
            </a:pPr>
            <a:r>
              <a:rPr lang="en-US" altLang="zh-CN" dirty="0">
                <a:solidFill>
                  <a:prstClr val="black"/>
                </a:solidFill>
              </a:rPr>
              <a:t>Shift</a:t>
            </a:r>
            <a:r>
              <a:rPr lang="zh-CN" altLang="en-US" dirty="0">
                <a:solidFill>
                  <a:prstClr val="black"/>
                </a:solidFill>
              </a:rPr>
              <a:t>：加速移动</a:t>
            </a:r>
            <a:endParaRPr lang="en-US" altLang="zh-CN" dirty="0">
              <a:solidFill>
                <a:prstClr val="black"/>
              </a:solidFill>
            </a:endParaRPr>
          </a:p>
          <a:p>
            <a:pPr marL="59436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06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入门程序</a:t>
            </a:r>
            <a:endParaRPr lang="en-US" altLang="zh-CN" dirty="0"/>
          </a:p>
          <a:p>
            <a:pPr lvl="1"/>
            <a:r>
              <a:rPr lang="zh-CN" altLang="en-US" dirty="0"/>
              <a:t>构建</a:t>
            </a:r>
            <a:r>
              <a:rPr lang="en-US" altLang="zh-CN" dirty="0"/>
              <a:t>3D</a:t>
            </a:r>
            <a:r>
              <a:rPr lang="zh-CN" altLang="en-US" dirty="0"/>
              <a:t>世界中的基本模型：</a:t>
            </a:r>
            <a:r>
              <a:rPr lang="en-US" altLang="zh-CN" dirty="0"/>
              <a:t>Hierarchy</a:t>
            </a:r>
            <a:r>
              <a:rPr lang="zh-CN" altLang="en-US" dirty="0"/>
              <a:t>视图</a:t>
            </a:r>
            <a:endParaRPr lang="en-US" altLang="zh-CN" dirty="0"/>
          </a:p>
          <a:p>
            <a:pPr lvl="2"/>
            <a:r>
              <a:rPr lang="zh-CN" altLang="en-US" dirty="0"/>
              <a:t>创建游戏对象：</a:t>
            </a:r>
            <a:r>
              <a:rPr lang="en-US" altLang="zh-CN" dirty="0"/>
              <a:t>Plane,</a:t>
            </a:r>
            <a:r>
              <a:rPr lang="zh-CN" altLang="en-US" dirty="0"/>
              <a:t> </a:t>
            </a:r>
            <a:r>
              <a:rPr lang="en-US" altLang="zh-CN" dirty="0"/>
              <a:t>Sphere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B00FF8-1648-234A-9230-8C123F3853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15" y="2420888"/>
            <a:ext cx="7093885" cy="431472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入门程序</a:t>
            </a:r>
            <a:endParaRPr lang="en-US" altLang="zh-CN" dirty="0"/>
          </a:p>
          <a:p>
            <a:pPr lvl="1"/>
            <a:r>
              <a:rPr lang="zh-CN" altLang="en-US" dirty="0"/>
              <a:t>使用脚本控制模型的移动：</a:t>
            </a:r>
            <a:r>
              <a:rPr lang="en-US" altLang="zh-CN" dirty="0"/>
              <a:t>Project</a:t>
            </a:r>
            <a:r>
              <a:rPr lang="zh-CN" altLang="en-US" dirty="0"/>
              <a:t>视图</a:t>
            </a:r>
            <a:endParaRPr lang="en-US" altLang="zh-CN" dirty="0"/>
          </a:p>
          <a:p>
            <a:pPr lvl="2"/>
            <a:r>
              <a:rPr lang="en-US" altLang="zh-CN" dirty="0"/>
              <a:t>Create-&gt;C# Script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439438-A51F-1F49-B0E2-C19B564F2F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8" y="2413240"/>
            <a:ext cx="7113984" cy="43281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Unity 3D</a:t>
            </a:r>
            <a:r>
              <a:rPr lang="zh-CN" altLang="en-US" dirty="0"/>
              <a:t>的下载和安装过程</a:t>
            </a:r>
            <a:endParaRPr lang="en-US" altLang="zh-CN" dirty="0"/>
          </a:p>
          <a:p>
            <a:r>
              <a:rPr lang="zh-CN" altLang="en-US" dirty="0"/>
              <a:t>熟悉</a:t>
            </a:r>
            <a:r>
              <a:rPr lang="en-US" altLang="zh-CN" dirty="0"/>
              <a:t>Unity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的界面</a:t>
            </a:r>
            <a:endParaRPr lang="en-US" altLang="zh-CN" dirty="0"/>
          </a:p>
          <a:p>
            <a:r>
              <a:rPr lang="zh-CN" altLang="en-US" dirty="0"/>
              <a:t>熟悉</a:t>
            </a:r>
            <a:r>
              <a:rPr lang="en-US" altLang="zh-CN" dirty="0"/>
              <a:t>Unity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的操作方式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入门程序</a:t>
            </a:r>
            <a:endParaRPr lang="en-US" altLang="zh-CN" dirty="0"/>
          </a:p>
          <a:p>
            <a:pPr lvl="1"/>
            <a:r>
              <a:rPr lang="zh-CN" altLang="en-US" dirty="0"/>
              <a:t>使用脚本控制模型的移动：</a:t>
            </a:r>
            <a:r>
              <a:rPr lang="en-US" altLang="zh-CN" dirty="0"/>
              <a:t>Project</a:t>
            </a:r>
            <a:r>
              <a:rPr lang="zh-CN" altLang="en-US" dirty="0"/>
              <a:t>视图</a:t>
            </a:r>
            <a:endParaRPr lang="en-US" altLang="zh-CN" dirty="0"/>
          </a:p>
          <a:p>
            <a:pPr lvl="2"/>
            <a:r>
              <a:rPr lang="zh-CN" altLang="en-US" dirty="0"/>
              <a:t>绑定脚本</a:t>
            </a:r>
            <a:endParaRPr lang="en-US" altLang="zh-CN" dirty="0"/>
          </a:p>
          <a:p>
            <a:pPr marL="594360" lvl="2" indent="0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6E0CC6-69BB-1041-8933-A1553CAA2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8" y="2420887"/>
            <a:ext cx="708904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44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入门程序</a:t>
            </a:r>
            <a:endParaRPr lang="en-US" altLang="zh-CN" dirty="0"/>
          </a:p>
          <a:p>
            <a:pPr lvl="1"/>
            <a:r>
              <a:rPr lang="zh-CN" altLang="en-US" dirty="0"/>
              <a:t>使用脚本控制模型的移动：</a:t>
            </a:r>
            <a:r>
              <a:rPr lang="en-US" altLang="zh-CN" dirty="0"/>
              <a:t>Project</a:t>
            </a:r>
            <a:r>
              <a:rPr lang="zh-CN" altLang="en-US" dirty="0"/>
              <a:t>视图</a:t>
            </a:r>
            <a:endParaRPr lang="en-US" altLang="zh-CN" dirty="0"/>
          </a:p>
          <a:p>
            <a:pPr lvl="2"/>
            <a:r>
              <a:rPr lang="zh-CN" altLang="en-US" dirty="0"/>
              <a:t>添加碰撞检测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8F4AF8-4945-C746-B413-BD2D8505B7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7" y="2420887"/>
            <a:ext cx="7089047" cy="43837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延伸任务</a:t>
            </a:r>
            <a:endParaRPr lang="en-US" altLang="zh-CN" dirty="0"/>
          </a:p>
          <a:p>
            <a:pPr lvl="1"/>
            <a:r>
              <a:rPr lang="zh-CN" altLang="en-US" dirty="0"/>
              <a:t>尝试控制缩放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1862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zh-CN" altLang="en-US" dirty="0"/>
              <a:t>地址：</a:t>
            </a:r>
            <a:r>
              <a:rPr lang="en-US" altLang="zh-CN" dirty="0">
                <a:hlinkClick r:id="rId2"/>
              </a:rPr>
              <a:t>FTP://121.192.180.66</a:t>
            </a:r>
            <a:r>
              <a:rPr lang="en-US" altLang="zh-CN" dirty="0"/>
              <a:t>  </a:t>
            </a:r>
          </a:p>
          <a:p>
            <a:pPr lvl="1"/>
            <a:r>
              <a:rPr lang="zh-CN" altLang="en-US" dirty="0"/>
              <a:t>账号：</a:t>
            </a:r>
            <a:r>
              <a:rPr lang="en-US" altLang="zh-CN" dirty="0"/>
              <a:t>student/software	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hlinkClick r:id="rId2"/>
              </a:rPr>
              <a:t>https://unity.com/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下载和安装</a:t>
            </a:r>
            <a:endParaRPr lang="en-US" altLang="zh-CN" dirty="0"/>
          </a:p>
          <a:p>
            <a:r>
              <a:rPr lang="en-US" altLang="zh-CN" dirty="0"/>
              <a:t>Unity3D</a:t>
            </a:r>
            <a:r>
              <a:rPr lang="zh-CN" altLang="en-US" dirty="0"/>
              <a:t>界面熟悉</a:t>
            </a:r>
            <a:endParaRPr lang="en-US" altLang="zh-CN" dirty="0"/>
          </a:p>
          <a:p>
            <a:r>
              <a:rPr lang="en-US" altLang="zh-CN" dirty="0"/>
              <a:t>Unity3D</a:t>
            </a:r>
            <a:r>
              <a:rPr lang="zh-CN" altLang="en-US" dirty="0"/>
              <a:t>的基本控制工具</a:t>
            </a:r>
            <a:endParaRPr lang="en-US" altLang="zh-CN" dirty="0"/>
          </a:p>
          <a:p>
            <a:r>
              <a:rPr lang="zh-CN" altLang="en-US" dirty="0"/>
              <a:t>入门程序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Unity Documentation</a:t>
            </a:r>
          </a:p>
          <a:p>
            <a:pPr lvl="1"/>
            <a:r>
              <a:rPr lang="en-US" altLang="zh-CN" dirty="0">
                <a:hlinkClick r:id="rId2"/>
              </a:rPr>
              <a:t>https://docs.unity3d.com/2021.2/Documentation/Manual/index.html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59DE9D-EB0A-B545-939B-6F54BE7323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7" t="17" r="-1837" b="-3271"/>
          <a:stretch/>
        </p:blipFill>
        <p:spPr>
          <a:xfrm>
            <a:off x="-15984" y="2420888"/>
            <a:ext cx="9144000" cy="43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9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Unity Documentation</a:t>
            </a:r>
          </a:p>
          <a:p>
            <a:pPr lvl="1"/>
            <a:r>
              <a:rPr lang="en-US" altLang="zh-CN" dirty="0">
                <a:hlinkClick r:id="rId2"/>
              </a:rPr>
              <a:t>https://docs.unity3d.com/2021.2/Documentation/Manual/index.html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3D1EAC9-2AC5-514E-82EF-82884DF4C8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7644"/>
          <a:stretch/>
        </p:blipFill>
        <p:spPr>
          <a:xfrm>
            <a:off x="161764" y="2420888"/>
            <a:ext cx="8820472" cy="43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3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u="sng" dirty="0">
                <a:hlinkClick r:id="rId2"/>
              </a:rPr>
              <a:t>跨平台</a:t>
            </a:r>
            <a:r>
              <a:rPr lang="zh-CN" altLang="en-US" dirty="0"/>
              <a:t>的</a:t>
            </a:r>
            <a:r>
              <a:rPr lang="en-US" altLang="zh-CN" dirty="0"/>
              <a:t>2D</a:t>
            </a:r>
            <a:r>
              <a:rPr lang="zh-CN" altLang="en-US" dirty="0"/>
              <a:t>和</a:t>
            </a:r>
            <a:r>
              <a:rPr lang="en-US" altLang="zh-CN" dirty="0"/>
              <a:t>3D</a:t>
            </a:r>
            <a:r>
              <a:rPr lang="zh-CN" altLang="en-US" u="sng" dirty="0">
                <a:hlinkClick r:id="rId2"/>
              </a:rPr>
              <a:t>游戏引擎</a:t>
            </a:r>
            <a:endParaRPr lang="en-US" altLang="zh-CN" dirty="0"/>
          </a:p>
          <a:p>
            <a:pPr lvl="1"/>
            <a:r>
              <a:rPr lang="zh-CN" altLang="en-US" dirty="0"/>
              <a:t>收费、封闭源码、功能强大</a:t>
            </a:r>
            <a:endParaRPr lang="en-US" altLang="zh-CN" dirty="0"/>
          </a:p>
          <a:p>
            <a:pPr lvl="1"/>
            <a:r>
              <a:rPr lang="zh-CN" altLang="en-US" dirty="0"/>
              <a:t>注册用户超</a:t>
            </a:r>
            <a:r>
              <a:rPr lang="en-US" altLang="zh-CN" dirty="0"/>
              <a:t>6000</a:t>
            </a:r>
            <a:r>
              <a:rPr lang="zh-CN" altLang="en-US" dirty="0"/>
              <a:t>万</a:t>
            </a:r>
            <a:endParaRPr lang="en-US" altLang="zh-CN" dirty="0"/>
          </a:p>
          <a:p>
            <a:pPr lvl="1"/>
            <a:r>
              <a:rPr lang="en-US" altLang="zh-CN" dirty="0"/>
              <a:t>Apple Store</a:t>
            </a:r>
            <a:r>
              <a:rPr lang="zh-CN" altLang="en-US" dirty="0"/>
              <a:t>超</a:t>
            </a:r>
            <a:r>
              <a:rPr lang="en-US" altLang="zh-CN" dirty="0"/>
              <a:t>1500</a:t>
            </a:r>
            <a:r>
              <a:rPr lang="zh-CN" altLang="en-US" dirty="0"/>
              <a:t>多款游戏</a:t>
            </a:r>
            <a:endParaRPr lang="en-US" altLang="zh-CN" dirty="0"/>
          </a:p>
          <a:p>
            <a:r>
              <a:rPr lang="zh-CN" altLang="en-US" dirty="0"/>
              <a:t>标准商业引擎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370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96752"/>
            <a:ext cx="7772400" cy="4572000"/>
          </a:xfrm>
        </p:spPr>
        <p:txBody>
          <a:bodyPr/>
          <a:lstStyle/>
          <a:p>
            <a:r>
              <a:rPr lang="zh-CN" altLang="en-US" dirty="0"/>
              <a:t>跨平台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9193EB-B267-D74A-BFCA-2CC03D333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5" y="1809328"/>
            <a:ext cx="85557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20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2780</TotalTime>
  <Words>781</Words>
  <Application>Microsoft Office PowerPoint</Application>
  <PresentationFormat>全屏显示(4:3)</PresentationFormat>
  <Paragraphs>162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Calibri</vt:lpstr>
      <vt:lpstr>Franklin Gothic Book</vt:lpstr>
      <vt:lpstr>Perpetua</vt:lpstr>
      <vt:lpstr>Wingdings 2</vt:lpstr>
      <vt:lpstr>平衡</vt:lpstr>
      <vt:lpstr>游戏设计与设计思维</vt:lpstr>
      <vt:lpstr>实验一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cp:lastModifiedBy>xi feng</cp:lastModifiedBy>
  <cp:revision>100</cp:revision>
  <dcterms:modified xsi:type="dcterms:W3CDTF">2024-07-01T03:35:17Z</dcterms:modified>
</cp:coreProperties>
</file>